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75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47883B-8F59-4CFC-A7ED-07A9B0431D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0E11530-09F3-4860-BF37-963C8D2711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D63424-EC21-4AE8-9420-215B314711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A7EB2-61E0-4F36-A651-0CC2668C389D}" type="datetimeFigureOut">
              <a:rPr lang="en-NZ" smtClean="0"/>
              <a:t>3/11/2025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8271D6-DBAE-42E6-940B-DB523DF6B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47D6E4-119C-4E0B-8E77-A26943B0E1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2EA90-0309-46A7-9B9A-EE567288743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7262223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F22932-4F12-4576-A829-E3AEF4210A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9964F9-D127-490E-83A1-2EF7BBE176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CC4CBA-39ED-4041-B9BF-C2A3D3BF15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A7EB2-61E0-4F36-A651-0CC2668C389D}" type="datetimeFigureOut">
              <a:rPr lang="en-NZ" smtClean="0"/>
              <a:t>3/11/2025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5EF23C-239A-4715-9164-A6DA1ABA08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ABD252-7532-40CB-8F88-C29AAA365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2EA90-0309-46A7-9B9A-EE567288743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495803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87B85B1-96D5-4567-B390-C7B0F128DE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5864F3-46BF-4F55-BE19-7407C9DF65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F78767-F30B-4919-A4F5-DA89AB794F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A7EB2-61E0-4F36-A651-0CC2668C389D}" type="datetimeFigureOut">
              <a:rPr lang="en-NZ" smtClean="0"/>
              <a:t>3/11/2025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D07494-127A-46A2-B76F-0FF9DC3A61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C29BA2-F51E-460B-B2EC-1712C23C1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2EA90-0309-46A7-9B9A-EE567288743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335602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166F39-FCFC-4683-B71D-CCE36F6BC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82D538-2673-49C1-8F99-E529DABD4F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D00461-3475-4471-B872-562C3EE53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A7EB2-61E0-4F36-A651-0CC2668C389D}" type="datetimeFigureOut">
              <a:rPr lang="en-NZ" smtClean="0"/>
              <a:t>3/11/2025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BF0B49-553C-47C9-91E1-ADF9BC1CDC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D8CCBF-22C6-4835-A888-0852A69AF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2EA90-0309-46A7-9B9A-EE567288743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432899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EED5C9-84A1-4546-9352-8EB5A4101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96CA2-D904-42B2-812E-F9CDCCF227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8D308B-2683-496C-9E10-4032E0799A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A7EB2-61E0-4F36-A651-0CC2668C389D}" type="datetimeFigureOut">
              <a:rPr lang="en-NZ" smtClean="0"/>
              <a:t>3/11/2025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4DBB5A-D24D-4CC3-9078-C966AADC39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0810ED-5A45-4E69-AD9A-1C0A43C02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2EA90-0309-46A7-9B9A-EE567288743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935079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7ECB88-EB3A-4AC0-BAB8-7B92CA3182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9132AF-4F06-4FD2-A96C-DE94132DA8A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D50681-D645-4D9B-8361-8C3CDBCB60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4733D6-B831-400B-A119-FAB67A8100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A7EB2-61E0-4F36-A651-0CC2668C389D}" type="datetimeFigureOut">
              <a:rPr lang="en-NZ" smtClean="0"/>
              <a:t>3/11/2025</a:t>
            </a:fld>
            <a:endParaRPr lang="en-N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2A4818-B212-49C2-A5BC-6BCF078E5B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EA31DF-825F-4B95-A07B-E8171CF5A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2EA90-0309-46A7-9B9A-EE567288743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4331814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B32723-FD50-4857-B959-C01AF6BA1B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64BC10-C668-4133-93A5-933AFDBB4A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5A9096-E5B5-434C-B6D4-80051FA826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577097-9BF5-4E9E-B19C-2F86151C45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02656F4-A8A8-474A-8207-92E1AD0FFC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1ECBE66-C79E-4FA8-8E55-C11F2F3BD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A7EB2-61E0-4F36-A651-0CC2668C389D}" type="datetimeFigureOut">
              <a:rPr lang="en-NZ" smtClean="0"/>
              <a:t>3/11/2025</a:t>
            </a:fld>
            <a:endParaRPr lang="en-NZ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D9A808C-6F98-431B-9E45-DCF388C0D9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70608D1-28F1-49C6-AB70-697AF9A51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2EA90-0309-46A7-9B9A-EE567288743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5470028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EA9FE9-2D81-4210-A6E8-38796E399F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E6DAA65-0DFB-4239-A1A6-67181A6D93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A7EB2-61E0-4F36-A651-0CC2668C389D}" type="datetimeFigureOut">
              <a:rPr lang="en-NZ" smtClean="0"/>
              <a:t>3/11/2025</a:t>
            </a:fld>
            <a:endParaRPr lang="en-NZ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577229F-82BD-4318-A4A7-6967EE7AF4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2A0563C-71DE-42FE-86FC-9142094F82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2EA90-0309-46A7-9B9A-EE567288743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8308251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3E6DB1C-6338-45E2-B667-51AE7C41C8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A7EB2-61E0-4F36-A651-0CC2668C389D}" type="datetimeFigureOut">
              <a:rPr lang="en-NZ" smtClean="0"/>
              <a:t>3/11/2025</a:t>
            </a:fld>
            <a:endParaRPr lang="en-NZ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2C33C07-F765-42CC-B2A9-B8543D58CD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399340-15F9-437C-9DDA-FCD0E5CC0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2EA90-0309-46A7-9B9A-EE567288743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921860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B1AE40-CA54-44A9-B6E3-AB3FFD012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928CC7-FD79-4E82-BC02-29012C1F5A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20A7D1-5851-47F3-8EF9-5A39B97731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A0C8AF-5C06-496C-ADA5-6D66C01A95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A7EB2-61E0-4F36-A651-0CC2668C389D}" type="datetimeFigureOut">
              <a:rPr lang="en-NZ" smtClean="0"/>
              <a:t>3/11/2025</a:t>
            </a:fld>
            <a:endParaRPr lang="en-N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E190E3-B06C-47BA-8480-5416BCBB80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3D4169-C156-4355-81BD-B831949DB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2EA90-0309-46A7-9B9A-EE567288743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3479410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9839E-5A6F-41BA-9CF0-8C2C3F6574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509E9AB-1DA2-4D8B-AF6C-6A7F92A8C9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ED0925-3347-4EE6-B07B-A930A07B33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93E0CA-D942-489A-BE45-E3CB259B44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A7EB2-61E0-4F36-A651-0CC2668C389D}" type="datetimeFigureOut">
              <a:rPr lang="en-NZ" smtClean="0"/>
              <a:t>3/11/2025</a:t>
            </a:fld>
            <a:endParaRPr lang="en-N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C71DB3-3BBC-43BB-8780-017BA38759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4CC70D-37AA-4846-A3F0-B68C940767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2EA90-0309-46A7-9B9A-EE567288743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95467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E4D88D3-9EA1-4C7C-A20E-DF961E916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AFCA01-3919-435B-AB25-511085F755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332DA4-3F0D-4750-A3BA-4E4ADD0961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FA7EB2-61E0-4F36-A651-0CC2668C389D}" type="datetimeFigureOut">
              <a:rPr lang="en-NZ" smtClean="0"/>
              <a:t>3/11/2025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CB370F-3141-4480-A03F-7E24633028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A4D95F-9959-4AC9-AFC5-2CB83489AE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52EA90-0309-46A7-9B9A-EE567288743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501461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300 16 Beth Mawhinney - Untangling">
            <a:hlinkClick r:id="" action="ppaction://media"/>
            <a:extLst>
              <a:ext uri="{FF2B5EF4-FFF2-40B4-BE49-F238E27FC236}">
                <a16:creationId xmlns:a16="http://schemas.microsoft.com/office/drawing/2014/main" id="{64E5402B-48EC-4BEB-8B76-50D6674DBEC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532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72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Takina Events AV User 1</dc:creator>
  <cp:lastModifiedBy>Takina Events AV User 1</cp:lastModifiedBy>
  <cp:revision>1</cp:revision>
  <dcterms:created xsi:type="dcterms:W3CDTF">2025-11-02T22:17:07Z</dcterms:created>
  <dcterms:modified xsi:type="dcterms:W3CDTF">2025-11-02T22:17:38Z</dcterms:modified>
</cp:coreProperties>
</file>